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13"/>
  </p:notesMasterIdLst>
  <p:sldIdLst>
    <p:sldId id="257" r:id="rId2"/>
    <p:sldId id="258" r:id="rId3"/>
    <p:sldId id="256" r:id="rId4"/>
    <p:sldId id="259" r:id="rId5"/>
    <p:sldId id="260" r:id="rId6"/>
    <p:sldId id="261" r:id="rId7"/>
    <p:sldId id="263" r:id="rId8"/>
    <p:sldId id="262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60"/>
    <p:restoredTop sz="94679"/>
  </p:normalViewPr>
  <p:slideViewPr>
    <p:cSldViewPr snapToGrid="0" snapToObjects="1">
      <p:cViewPr varScale="1">
        <p:scale>
          <a:sx n="115" d="100"/>
          <a:sy n="115" d="100"/>
        </p:scale>
        <p:origin x="5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3F7DF4-5F89-E547-9008-663C31A723E1}" type="datetimeFigureOut">
              <a:rPr lang="en-US" smtClean="0"/>
              <a:t>3/6/17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8A1361-AEC3-6E42-AF74-F07019F64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031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C2EA889-222D-2844-BF4A-48347465FF35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E78C669E-9903-FE4F-A991-AF13EB3E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3099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invis.io/QTAQ7H6BJ#/222085593_1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google.ca/search?q=sensors+in+mobile+phones&amp;biw=1180&amp;bih=738&amp;source=lnms&amp;tbm=isch&amp;sa=X&amp;sqi=2&amp;ved=0ahUKEwj787eB_MHSAhWBzIMKHU88BrkQ_AUIBigB#imgrc=loyuD7-6pTojA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64" y="430049"/>
            <a:ext cx="4476182" cy="1607642"/>
          </a:xfrm>
          <a:prstGeom prst="rect">
            <a:avLst/>
          </a:prstGeom>
          <a:effectLst>
            <a:reflection blurRad="38100" stA="52000" endA="300" endPos="30000" dir="5400000" sy="-100000" algn="bl" rotWithShape="0"/>
            <a:softEdge rad="1905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38480" y="3388672"/>
            <a:ext cx="9144000" cy="2716846"/>
          </a:xfrm>
        </p:spPr>
        <p:txBody>
          <a:bodyPr>
            <a:normAutofit/>
          </a:bodyPr>
          <a:lstStyle/>
          <a:p>
            <a:pPr>
              <a:lnSpc>
                <a:spcPct val="70000"/>
              </a:lnSpc>
            </a:pPr>
            <a:r>
              <a:rPr lang="en-US" sz="6700" dirty="0" smtClean="0">
                <a:solidFill>
                  <a:srgbClr val="FFFF00"/>
                </a:solidFill>
              </a:rPr>
              <a:t>Web Health Informatics </a:t>
            </a:r>
            <a:r>
              <a:rPr lang="mr-IN" sz="6700" dirty="0" smtClean="0">
                <a:solidFill>
                  <a:srgbClr val="FFFF00"/>
                </a:solidFill>
              </a:rPr>
              <a:t>–</a:t>
            </a:r>
            <a:r>
              <a:rPr lang="en-US" sz="6700" dirty="0">
                <a:solidFill>
                  <a:srgbClr val="FFFF00"/>
                </a:solidFill>
              </a:rPr>
              <a:t/>
            </a:r>
            <a:br>
              <a:rPr lang="en-US" sz="6700" dirty="0">
                <a:solidFill>
                  <a:srgbClr val="FFFF00"/>
                </a:solidFill>
              </a:rPr>
            </a:br>
            <a:r>
              <a:rPr lang="en-US" sz="6700" dirty="0">
                <a:solidFill>
                  <a:srgbClr val="FFFF00"/>
                </a:solidFill>
              </a:rPr>
              <a:t> Mobile Sensor Data Representation </a:t>
            </a:r>
            <a:r>
              <a:rPr lang="en-US" sz="6700" dirty="0">
                <a:solidFill>
                  <a:schemeClr val="accent5"/>
                </a:solidFill>
              </a:rPr>
              <a:t/>
            </a:r>
            <a:br>
              <a:rPr lang="en-US" sz="6700" dirty="0">
                <a:solidFill>
                  <a:schemeClr val="accent5"/>
                </a:solidFill>
              </a:rPr>
            </a:br>
            <a:endParaRPr lang="en-US" sz="6700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162" y="1806646"/>
            <a:ext cx="9144000" cy="158202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Presented by </a:t>
            </a:r>
            <a:r>
              <a:rPr lang="en-US" dirty="0" smtClean="0"/>
              <a:t>: Tanvir Singh Sokhi(0668762) </a:t>
            </a:r>
          </a:p>
          <a:p>
            <a:r>
              <a:rPr lang="en-US" dirty="0" err="1" smtClean="0"/>
              <a:t>Linash</a:t>
            </a:r>
            <a:r>
              <a:rPr lang="en-US" dirty="0" smtClean="0"/>
              <a:t> </a:t>
            </a:r>
            <a:r>
              <a:rPr lang="en-US" dirty="0" err="1" smtClean="0"/>
              <a:t>Zargar</a:t>
            </a:r>
            <a:r>
              <a:rPr lang="en-US" dirty="0" smtClean="0"/>
              <a:t>(0668249) </a:t>
            </a:r>
          </a:p>
          <a:p>
            <a:r>
              <a:rPr lang="en-US" dirty="0" err="1" smtClean="0"/>
              <a:t>Kunwar</a:t>
            </a:r>
            <a:r>
              <a:rPr lang="en-US" dirty="0" smtClean="0"/>
              <a:t> Krishna </a:t>
            </a:r>
            <a:r>
              <a:rPr lang="en-US" dirty="0" err="1"/>
              <a:t>Swaroop</a:t>
            </a:r>
            <a:r>
              <a:rPr lang="en-US" dirty="0"/>
              <a:t>(0679298)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0050" y="5815009"/>
            <a:ext cx="4643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Presented to : Dr. Vijay </a:t>
            </a:r>
            <a:r>
              <a:rPr lang="en-US" sz="2400" dirty="0" err="1" smtClean="0"/>
              <a:t>Mago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3974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Prototype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Link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invis.io</a:t>
            </a:r>
            <a:r>
              <a:rPr lang="en-US" dirty="0">
                <a:hlinkClick r:id="rId2"/>
              </a:rPr>
              <a:t>/QTAQ7H6BJ#/222085593_1 </a:t>
            </a:r>
            <a:endParaRPr lang="en-US" dirty="0" smtClean="0"/>
          </a:p>
          <a:p>
            <a:pPr lvl="1"/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05467" y="1296143"/>
            <a:ext cx="10457987" cy="30852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19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References: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https://www.google.ca/search?q=sensors+in+mobile+phones&amp;biw=1180&amp;bih=738&amp;source=lnms&amp;tbm=isch&amp;sa=X&amp;sqi=2&amp;ved=0ahUKEwj787eB_MHSAhWBzIMKHU88BrkQ_AUIBigB#imgrc=loyuD7-6pTojAM</a:t>
            </a:r>
            <a:r>
              <a:rPr lang="en-US" dirty="0" smtClean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invis.io</a:t>
            </a:r>
            <a:r>
              <a:rPr lang="en-US" dirty="0"/>
              <a:t>/QTAQ7H6BJ#/222085593_1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005467" y="1296143"/>
            <a:ext cx="10457987" cy="30852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08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Index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Smartphone sensors</a:t>
            </a:r>
          </a:p>
          <a:p>
            <a:r>
              <a:rPr lang="en-US" dirty="0" smtClean="0"/>
              <a:t>Typical Sensors</a:t>
            </a:r>
          </a:p>
          <a:p>
            <a:r>
              <a:rPr lang="en-US" dirty="0" smtClean="0"/>
              <a:t>Data Representation</a:t>
            </a:r>
          </a:p>
          <a:p>
            <a:r>
              <a:rPr lang="en-US" dirty="0" smtClean="0"/>
              <a:t>Techniques</a:t>
            </a:r>
          </a:p>
          <a:p>
            <a:r>
              <a:rPr lang="en-US" dirty="0" smtClean="0"/>
              <a:t>Key features</a:t>
            </a:r>
          </a:p>
          <a:p>
            <a:r>
              <a:rPr lang="en-US" dirty="0" smtClean="0"/>
              <a:t>Output</a:t>
            </a:r>
          </a:p>
          <a:p>
            <a:r>
              <a:rPr lang="en-US" dirty="0" smtClean="0"/>
              <a:t>Conclusion</a:t>
            </a:r>
          </a:p>
          <a:p>
            <a:r>
              <a:rPr lang="en-US" dirty="0" smtClean="0"/>
              <a:t>Prototype</a:t>
            </a:r>
          </a:p>
          <a:p>
            <a:r>
              <a:rPr lang="en-US" dirty="0" smtClean="0"/>
              <a:t>References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950027" y="1270662"/>
            <a:ext cx="9642764" cy="35626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328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77" y="1319383"/>
            <a:ext cx="9144000" cy="5404802"/>
          </a:xfrm>
        </p:spPr>
        <p:txBody>
          <a:bodyPr>
            <a:normAutofit fontScale="90000"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sz="4400" dirty="0" smtClean="0"/>
              <a:t>Accelerometer</a:t>
            </a:r>
            <a:br>
              <a:rPr lang="en-US" sz="4400" dirty="0" smtClean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Gyroscope</a:t>
            </a:r>
            <a:br>
              <a:rPr lang="en-US" sz="4400" dirty="0" smtClean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Magnetometer </a:t>
            </a:r>
            <a:br>
              <a:rPr lang="en-US" sz="4400" dirty="0" smtClean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Proximity  sensor</a:t>
            </a:r>
            <a:br>
              <a:rPr lang="en-US" sz="4400" dirty="0" smtClean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Light  sensors  (to name a few)</a:t>
            </a:r>
            <a:br>
              <a:rPr lang="en-US" sz="4400" dirty="0" smtClean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77" y="159438"/>
            <a:ext cx="9144000" cy="754025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FF00"/>
                </a:solidFill>
              </a:rPr>
              <a:t>Smartphone Sensors</a:t>
            </a:r>
            <a:endParaRPr lang="en-US" sz="3600" dirty="0">
              <a:solidFill>
                <a:srgbClr val="FFFF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80277" y="847922"/>
            <a:ext cx="9642764" cy="35626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841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2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816" y="250031"/>
            <a:ext cx="3435625" cy="1325563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solidFill>
                  <a:srgbClr val="FFFF00"/>
                </a:solidFill>
              </a:rPr>
              <a:t>Typical Sensors inside a Smart-phone</a:t>
            </a:r>
            <a:endParaRPr lang="en-US" sz="4000" dirty="0">
              <a:solidFill>
                <a:srgbClr val="FFFF00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224881" y="1784195"/>
            <a:ext cx="4023733" cy="2602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104" y="0"/>
            <a:ext cx="7573895" cy="35683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b="9830"/>
          <a:stretch/>
        </p:blipFill>
        <p:spPr>
          <a:xfrm>
            <a:off x="4618103" y="3568390"/>
            <a:ext cx="7573896" cy="328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1574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Data Representation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presentation focuses on collection of sensor data from mobile phone and presenting them in graphs (not possible for all sensors)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Like proximity sensor would show the values in distance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Rotation vectors its co-ordinates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Light intensity would show its raw values.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81307" y="1326995"/>
            <a:ext cx="10961646" cy="41431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31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Techniques 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Hardware requirement </a:t>
            </a:r>
          </a:p>
          <a:p>
            <a:pPr lvl="1"/>
            <a:r>
              <a:rPr lang="en-US" dirty="0" smtClean="0"/>
              <a:t>Mobile phone </a:t>
            </a:r>
          </a:p>
          <a:p>
            <a:pPr lvl="2"/>
            <a:r>
              <a:rPr lang="en-US" dirty="0" smtClean="0"/>
              <a:t>Android / IOS </a:t>
            </a:r>
          </a:p>
          <a:p>
            <a:pPr lvl="3"/>
            <a:r>
              <a:rPr lang="en-US" dirty="0" smtClean="0"/>
              <a:t>Establishing connection and detecting the port via data cable</a:t>
            </a:r>
          </a:p>
          <a:p>
            <a:pPr lvl="2"/>
            <a:r>
              <a:rPr lang="en-US" dirty="0" smtClean="0"/>
              <a:t>Laptop  </a:t>
            </a:r>
          </a:p>
          <a:p>
            <a:endParaRPr lang="en-US" dirty="0"/>
          </a:p>
          <a:p>
            <a:r>
              <a:rPr lang="en-US" dirty="0" smtClean="0"/>
              <a:t>Android Studio </a:t>
            </a:r>
          </a:p>
          <a:p>
            <a:r>
              <a:rPr lang="en-US" dirty="0" smtClean="0"/>
              <a:t>Java </a:t>
            </a:r>
          </a:p>
          <a:p>
            <a:r>
              <a:rPr lang="en-US" dirty="0" smtClean="0"/>
              <a:t>Use of </a:t>
            </a:r>
            <a:r>
              <a:rPr lang="en-US" dirty="0" err="1" smtClean="0"/>
              <a:t>MySql</a:t>
            </a:r>
            <a:r>
              <a:rPr lang="en-US" dirty="0" smtClean="0"/>
              <a:t> /</a:t>
            </a:r>
            <a:r>
              <a:rPr lang="en-US" dirty="0" err="1" smtClean="0"/>
              <a:t>Php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(Or storing the data on cloud to show the final output)</a:t>
            </a:r>
          </a:p>
          <a:p>
            <a:pPr lvl="1"/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983160" y="1215483"/>
            <a:ext cx="10736769" cy="91814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30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Key features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Collection of raw data values from sensors</a:t>
            </a:r>
          </a:p>
          <a:p>
            <a:pPr lvl="1"/>
            <a:r>
              <a:rPr lang="en-US" dirty="0" smtClean="0"/>
              <a:t>Accelerometer</a:t>
            </a:r>
          </a:p>
          <a:p>
            <a:pPr lvl="1"/>
            <a:r>
              <a:rPr lang="en-US" dirty="0" smtClean="0"/>
              <a:t>Light sensors </a:t>
            </a:r>
          </a:p>
          <a:p>
            <a:r>
              <a:rPr lang="en-US" dirty="0" smtClean="0"/>
              <a:t>Simulation of data via Android studio</a:t>
            </a:r>
          </a:p>
          <a:p>
            <a:r>
              <a:rPr lang="en-US" dirty="0" smtClean="0"/>
              <a:t>Final representation of data values on webpage  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983160" y="1215483"/>
            <a:ext cx="10736769" cy="91814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94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Output 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5551" y="1796767"/>
            <a:ext cx="4204010" cy="494972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1005467" y="1296143"/>
            <a:ext cx="10457987" cy="30852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941" y="1690688"/>
            <a:ext cx="4221087" cy="505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14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Conclusion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Collecting data	</a:t>
            </a:r>
          </a:p>
          <a:p>
            <a:r>
              <a:rPr lang="en-US" dirty="0" smtClean="0"/>
              <a:t>A peak at raw data	</a:t>
            </a:r>
          </a:p>
          <a:p>
            <a:r>
              <a:rPr lang="en-US" dirty="0" smtClean="0"/>
              <a:t>Applications</a:t>
            </a:r>
          </a:p>
          <a:p>
            <a:r>
              <a:rPr lang="en-US" dirty="0" smtClean="0"/>
              <a:t>Focus on extraction 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005467" y="1296143"/>
            <a:ext cx="10457987" cy="30852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83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75</TotalTime>
  <Words>179</Words>
  <Application>Microsoft Macintosh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Corbel</vt:lpstr>
      <vt:lpstr>Mangal</vt:lpstr>
      <vt:lpstr>Arial</vt:lpstr>
      <vt:lpstr>Depth</vt:lpstr>
      <vt:lpstr>Web Health Informatics –  Mobile Sensor Data Representation  </vt:lpstr>
      <vt:lpstr>Index</vt:lpstr>
      <vt:lpstr>Accelerometer  Gyroscope  Magnetometer   Proximity  sensor  Light  sensors  (to name a few)   </vt:lpstr>
      <vt:lpstr>Typical Sensors inside a Smart-phone</vt:lpstr>
      <vt:lpstr>Data Representation</vt:lpstr>
      <vt:lpstr>Techniques </vt:lpstr>
      <vt:lpstr>Key features</vt:lpstr>
      <vt:lpstr>Output </vt:lpstr>
      <vt:lpstr>Conclusion</vt:lpstr>
      <vt:lpstr>Prototype</vt:lpstr>
      <vt:lpstr>References: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Health Informatics –  Mobile Sensor Data Representation  </dc:title>
  <dc:creator>Tanvir Singh  Sokhi</dc:creator>
  <cp:lastModifiedBy>Tanvir Singh  Sokhi</cp:lastModifiedBy>
  <cp:revision>27</cp:revision>
  <dcterms:created xsi:type="dcterms:W3CDTF">2017-03-06T12:43:08Z</dcterms:created>
  <dcterms:modified xsi:type="dcterms:W3CDTF">2017-03-06T14:44:31Z</dcterms:modified>
</cp:coreProperties>
</file>

<file path=docProps/thumbnail.jpeg>
</file>